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40" d="100"/>
          <a:sy n="40" d="100"/>
        </p:scale>
        <p:origin x="-2104" y="-17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in Set Reference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in Set Reference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177806"/>
            <a:ext cx="78994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404040"/>
                </a:solidFill>
              </a:rPr>
              <a:t>As it is written: “There is none righteous, no, not one; there is none who understands; there is none who seeks after God. They have all turned aside; they have together become unprofitable; there is none who does good, no, not one.”   </a:t>
            </a:r>
          </a:p>
          <a:p>
            <a:pPr algn="ctr"/>
            <a:endParaRPr lang="en-US" sz="3000" b="1" dirty="0">
              <a:solidFill>
                <a:srgbClr val="404040"/>
              </a:solidFill>
              <a:cs typeface="Calibri"/>
            </a:endParaRPr>
          </a:p>
          <a:p>
            <a:pPr algn="ctr"/>
            <a:r>
              <a:rPr lang="en-US" sz="3000" b="1" dirty="0" smtClean="0">
                <a:solidFill>
                  <a:srgbClr val="404040"/>
                </a:solidFill>
              </a:rPr>
              <a:t>Romans </a:t>
            </a:r>
            <a:r>
              <a:rPr lang="en-US" sz="3000" b="1" dirty="0">
                <a:solidFill>
                  <a:srgbClr val="404040"/>
                </a:solidFill>
              </a:rPr>
              <a:t>3:10-12</a:t>
            </a:r>
          </a:p>
          <a:p>
            <a:endParaRPr lang="en-US" sz="32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in Set Reference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9" y="526449"/>
            <a:ext cx="7140123" cy="12458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7912" y="2495442"/>
            <a:ext cx="85203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SIN IS SIMPLY BAD CHOICES OR MISTAKES THAT I MAKE.</a:t>
            </a:r>
            <a:endParaRPr lang="en-US" sz="6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n Set Reference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526449"/>
            <a:ext cx="7048500" cy="12298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1255" y="2221222"/>
            <a:ext cx="76430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aseline="30000" dirty="0" smtClean="0">
                <a:solidFill>
                  <a:srgbClr val="404040"/>
                </a:solidFill>
              </a:rPr>
              <a:t>ALL OF MANKIND IS INFECTED WITH SIN. IT AFFECTS EVERYTHING WE ENCOUNTER. IT IMPACTS ALL OF OUR INTERACTIONS AS WELL AS OUR THOUGHTS. WE CANNOT GET AWAY FROM IT.</a:t>
            </a:r>
            <a:endParaRPr lang="en-US" sz="6000" baseline="30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n Set Reference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109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15</cp:revision>
  <dcterms:created xsi:type="dcterms:W3CDTF">2016-02-22T20:02:15Z</dcterms:created>
  <dcterms:modified xsi:type="dcterms:W3CDTF">2016-07-20T21:29:36Z</dcterms:modified>
</cp:coreProperties>
</file>