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.4Church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114347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But you are a chosen generation, a royal priesthood, a holy nation, His own special people, that you may proclaim the praises of Him who called you out of darkness into His </a:t>
            </a:r>
            <a:r>
              <a:rPr lang="en-US" sz="3200" b="1">
                <a:solidFill>
                  <a:srgbClr val="404040"/>
                </a:solidFill>
              </a:rPr>
              <a:t>marvelous </a:t>
            </a:r>
            <a:r>
              <a:rPr lang="en-US" sz="3200" b="1" smtClean="0">
                <a:solidFill>
                  <a:srgbClr val="404040"/>
                </a:solidFill>
              </a:rPr>
              <a:t>light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1 Peter 2:9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9" name="Picture 8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44362" y="25010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THE CHURCH IS FULL OF HYPOCRITES.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9" name="Picture 8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75222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THE CHURCH IS FULL OF SINNERS SAVED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BY GRACE.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9" name="Picture 8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0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>
                <a:solidFill>
                  <a:srgbClr val="00000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841</TotalTime>
  <Words>23</Words>
  <Application>Microsoft Macintosh PowerPoint</Application>
  <PresentationFormat>On-screen Show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47</cp:revision>
  <dcterms:created xsi:type="dcterms:W3CDTF">2016-02-22T20:02:15Z</dcterms:created>
  <dcterms:modified xsi:type="dcterms:W3CDTF">2016-07-21T16:10:49Z</dcterms:modified>
</cp:coreProperties>
</file>