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Default Extension="jpg" ContentType="image/jpeg"/>
  <Default Extension="emf" ContentType="image/x-e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0" r:id="rId3"/>
    <p:sldId id="257" r:id="rId4"/>
    <p:sldId id="261" r:id="rId5"/>
    <p:sldId id="263" r:id="rId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p:scale>
          <a:sx n="65" d="100"/>
          <a:sy n="65" d="100"/>
        </p:scale>
        <p:origin x="-1384" y="-124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printerSettings" Target="printerSettings/printerSettings1.bin"/><Relationship Id="rId8" Type="http://schemas.openxmlformats.org/officeDocument/2006/relationships/presProps" Target="presProps.xml"/><Relationship Id="rId9" Type="http://schemas.openxmlformats.org/officeDocument/2006/relationships/viewProps" Target="viewProps.xml"/><Relationship Id="rId10" Type="http://schemas.openxmlformats.org/officeDocument/2006/relationships/theme" Target="theme/theme1.xml"/><Relationship Id="rId11"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19466319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35136554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3641481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14605748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BFECD78-3C8E-49F2-8FAB-59489D168ABB}" type="datetimeFigureOut">
              <a:rPr lang="en-US" smtClean="0"/>
              <a:t>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32632198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BFECD78-3C8E-49F2-8FAB-59489D168ABB}" type="datetimeFigureOut">
              <a:rPr lang="en-US" smtClean="0"/>
              <a:t>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4666432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BFECD78-3C8E-49F2-8FAB-59489D168ABB}" type="datetimeFigureOut">
              <a:rPr lang="en-US" smtClean="0"/>
              <a:t>7/20/16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7520623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BFECD78-3C8E-49F2-8FAB-59489D168ABB}" type="datetimeFigureOut">
              <a:rPr lang="en-US" smtClean="0"/>
              <a:t>7/20/16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40766093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BFECD78-3C8E-49F2-8FAB-59489D168ABB}" type="datetimeFigureOut">
              <a:rPr lang="en-US" smtClean="0"/>
              <a:t>7/20/16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6833820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BFECD78-3C8E-49F2-8FAB-59489D168ABB}" type="datetimeFigureOut">
              <a:rPr lang="en-US" smtClean="0"/>
              <a:t>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24925939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BFECD78-3C8E-49F2-8FAB-59489D168ABB}" type="datetimeFigureOut">
              <a:rPr lang="en-US" smtClean="0"/>
              <a:t>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2790718378"/>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FECD78-3C8E-49F2-8FAB-59489D168ABB}" type="datetimeFigureOut">
              <a:rPr lang="en-US" smtClean="0"/>
              <a:t>7/20/16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FB56013-B943-42BA-886F-6F9D4EB85E9D}" type="slidenum">
              <a:rPr lang="en-US" smtClean="0"/>
              <a:t>‹#›</a:t>
            </a:fld>
            <a:endParaRPr lang="en-US"/>
          </a:p>
        </p:txBody>
      </p:sp>
    </p:spTree>
    <p:extLst>
      <p:ext uri="{BB962C8B-B14F-4D97-AF65-F5344CB8AC3E}">
        <p14:creationId xmlns:p14="http://schemas.microsoft.com/office/powerpoint/2010/main" val="327982205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 Id="rId3" Type="http://schemas.openxmlformats.org/officeDocument/2006/relationships/image" Target="../media/image3.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 Id="rId3" Type="http://schemas.openxmlformats.org/officeDocument/2006/relationships/image" Target="../media/image4.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 Id="rId3" Type="http://schemas.openxmlformats.org/officeDocument/2006/relationships/image" Target="../media/image5.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Purpose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30972142"/>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descr="Purpose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extBox 4"/>
          <p:cNvSpPr txBox="1"/>
          <p:nvPr/>
        </p:nvSpPr>
        <p:spPr>
          <a:xfrm>
            <a:off x="697523" y="2131931"/>
            <a:ext cx="7899400" cy="3539430"/>
          </a:xfrm>
          <a:prstGeom prst="rect">
            <a:avLst/>
          </a:prstGeom>
          <a:noFill/>
        </p:spPr>
        <p:txBody>
          <a:bodyPr wrap="square" rtlCol="0">
            <a:spAutoFit/>
          </a:bodyPr>
          <a:lstStyle/>
          <a:p>
            <a:pPr algn="ctr"/>
            <a:r>
              <a:rPr lang="en-US" sz="3200" b="1" dirty="0">
                <a:solidFill>
                  <a:srgbClr val="404040"/>
                </a:solidFill>
              </a:rPr>
              <a:t>You did not choose Me, but I chose you and appointed you that you should go and bear fruit, and that your fruit should remain, that whatever you ask the Father in My name He may give you</a:t>
            </a:r>
            <a:r>
              <a:rPr lang="en-US" sz="3200" b="1">
                <a:solidFill>
                  <a:srgbClr val="404040"/>
                </a:solidFill>
              </a:rPr>
              <a:t>.</a:t>
            </a:r>
            <a:r>
              <a:rPr lang="en-US" sz="3200" b="1" smtClean="0">
                <a:solidFill>
                  <a:srgbClr val="404040"/>
                </a:solidFill>
              </a:rPr>
              <a:t> </a:t>
            </a:r>
          </a:p>
          <a:p>
            <a:pPr algn="ctr"/>
            <a:endParaRPr lang="en-US" sz="3200" b="1" dirty="0">
              <a:solidFill>
                <a:srgbClr val="404040"/>
              </a:solidFill>
            </a:endParaRPr>
          </a:p>
          <a:p>
            <a:pPr algn="ctr"/>
            <a:r>
              <a:rPr lang="en-US" sz="3200" b="1" dirty="0">
                <a:solidFill>
                  <a:schemeClr val="tx1">
                    <a:lumMod val="75000"/>
                    <a:lumOff val="25000"/>
                  </a:schemeClr>
                </a:solidFill>
              </a:rPr>
              <a:t>John 15:16 </a:t>
            </a:r>
            <a:endParaRPr lang="en-US" sz="3200" b="1" dirty="0">
              <a:solidFill>
                <a:schemeClr val="tx1">
                  <a:lumMod val="75000"/>
                  <a:lumOff val="25000"/>
                </a:schemeClr>
              </a:solidFill>
              <a:effectLst/>
            </a:endParaRPr>
          </a:p>
        </p:txBody>
      </p:sp>
      <p:pic>
        <p:nvPicPr>
          <p:cNvPr id="20" name="Picture 19" descr="LG Core Verse.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72167" y="297025"/>
            <a:ext cx="5669024" cy="1524131"/>
          </a:xfrm>
          <a:prstGeom prst="rect">
            <a:avLst/>
          </a:prstGeom>
        </p:spPr>
      </p:pic>
    </p:spTree>
    <p:extLst>
      <p:ext uri="{BB962C8B-B14F-4D97-AF65-F5344CB8AC3E}">
        <p14:creationId xmlns:p14="http://schemas.microsoft.com/office/powerpoint/2010/main" val="3445048161"/>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descr="Purpose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TextBox 7"/>
          <p:cNvSpPr txBox="1"/>
          <p:nvPr/>
        </p:nvSpPr>
        <p:spPr>
          <a:xfrm>
            <a:off x="1117600" y="2247058"/>
            <a:ext cx="6960962" cy="4339650"/>
          </a:xfrm>
          <a:prstGeom prst="rect">
            <a:avLst/>
          </a:prstGeom>
          <a:noFill/>
        </p:spPr>
        <p:txBody>
          <a:bodyPr wrap="square" rtlCol="0">
            <a:spAutoFit/>
          </a:bodyPr>
          <a:lstStyle/>
          <a:p>
            <a:pPr algn="ctr"/>
            <a:r>
              <a:rPr lang="en-US" sz="5400" dirty="0" smtClean="0">
                <a:solidFill>
                  <a:srgbClr val="404040"/>
                </a:solidFill>
              </a:rPr>
              <a:t>MY PURPOSE FITS NEATLY INTO A PRECONCEIVED CATEGORY OR BOX. </a:t>
            </a:r>
          </a:p>
          <a:p>
            <a:pPr algn="ctr"/>
            <a:endParaRPr lang="en-US" sz="6000" dirty="0">
              <a:solidFill>
                <a:srgbClr val="000000"/>
              </a:solidFill>
            </a:endParaRPr>
          </a:p>
        </p:txBody>
      </p:sp>
      <p:pic>
        <p:nvPicPr>
          <p:cNvPr id="19" name="Picture 18" descr="Misconception BW.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6847" y="600789"/>
            <a:ext cx="7781037" cy="1357629"/>
          </a:xfrm>
          <a:prstGeom prst="rect">
            <a:avLst/>
          </a:prstGeom>
        </p:spPr>
      </p:pic>
    </p:spTree>
    <p:extLst>
      <p:ext uri="{BB962C8B-B14F-4D97-AF65-F5344CB8AC3E}">
        <p14:creationId xmlns:p14="http://schemas.microsoft.com/office/powerpoint/2010/main" val="4202504509"/>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descr="Purpose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TextBox 7"/>
          <p:cNvSpPr txBox="1"/>
          <p:nvPr/>
        </p:nvSpPr>
        <p:spPr>
          <a:xfrm>
            <a:off x="675838" y="2377530"/>
            <a:ext cx="7924800" cy="2862322"/>
          </a:xfrm>
          <a:prstGeom prst="rect">
            <a:avLst/>
          </a:prstGeom>
          <a:noFill/>
        </p:spPr>
        <p:txBody>
          <a:bodyPr wrap="square" rtlCol="0">
            <a:spAutoFit/>
          </a:bodyPr>
          <a:lstStyle/>
          <a:p>
            <a:pPr algn="ctr"/>
            <a:r>
              <a:rPr lang="en-US" sz="6000" dirty="0" smtClean="0">
                <a:solidFill>
                  <a:srgbClr val="404040"/>
                </a:solidFill>
              </a:rPr>
              <a:t>GOD HAS A UNIQUE PURPOSE FOR EACH ONE OF OUR LIVES. </a:t>
            </a:r>
            <a:endParaRPr lang="en-US" sz="6000" dirty="0">
              <a:solidFill>
                <a:srgbClr val="404040"/>
              </a:solidFill>
              <a:effectLst/>
            </a:endParaRPr>
          </a:p>
        </p:txBody>
      </p:sp>
      <p:pic>
        <p:nvPicPr>
          <p:cNvPr id="18" name="Picture 17" descr="Illumination BW.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8023" y="555454"/>
            <a:ext cx="7854135" cy="1370383"/>
          </a:xfrm>
          <a:prstGeom prst="rect">
            <a:avLst/>
          </a:prstGeom>
        </p:spPr>
      </p:pic>
    </p:spTree>
    <p:extLst>
      <p:ext uri="{BB962C8B-B14F-4D97-AF65-F5344CB8AC3E}">
        <p14:creationId xmlns:p14="http://schemas.microsoft.com/office/powerpoint/2010/main" val="2458135253"/>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Purpose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extBox 4"/>
          <p:cNvSpPr txBox="1"/>
          <p:nvPr/>
        </p:nvSpPr>
        <p:spPr>
          <a:xfrm>
            <a:off x="647700" y="391889"/>
            <a:ext cx="7924800" cy="5262980"/>
          </a:xfrm>
          <a:prstGeom prst="rect">
            <a:avLst/>
          </a:prstGeom>
          <a:noFill/>
        </p:spPr>
        <p:txBody>
          <a:bodyPr wrap="square" rtlCol="0">
            <a:spAutoFit/>
          </a:bodyPr>
          <a:lstStyle/>
          <a:p>
            <a:pPr algn="ctr"/>
            <a:r>
              <a:rPr lang="en-US" sz="6000" dirty="0" smtClean="0">
                <a:solidFill>
                  <a:srgbClr val="404040"/>
                </a:solidFill>
              </a:rPr>
              <a:t>TEMPLATE</a:t>
            </a:r>
          </a:p>
          <a:p>
            <a:pPr algn="ctr"/>
            <a:endParaRPr lang="en-US" sz="6000" dirty="0" smtClean="0">
              <a:solidFill>
                <a:srgbClr val="404040"/>
              </a:solidFill>
            </a:endParaRPr>
          </a:p>
          <a:p>
            <a:r>
              <a:rPr lang="en-US" sz="3600" dirty="0" smtClean="0">
                <a:solidFill>
                  <a:srgbClr val="404040"/>
                </a:solidFill>
              </a:rPr>
              <a:t>•</a:t>
            </a:r>
          </a:p>
          <a:p>
            <a:endParaRPr lang="en-US" sz="3600" dirty="0" smtClean="0">
              <a:solidFill>
                <a:srgbClr val="404040"/>
              </a:solidFill>
            </a:endParaRPr>
          </a:p>
          <a:p>
            <a:r>
              <a:rPr lang="en-US" sz="3600" dirty="0" smtClean="0">
                <a:solidFill>
                  <a:srgbClr val="404040"/>
                </a:solidFill>
              </a:rPr>
              <a:t>•</a:t>
            </a:r>
          </a:p>
          <a:p>
            <a:endParaRPr lang="en-US" sz="3600" dirty="0" smtClean="0">
              <a:solidFill>
                <a:srgbClr val="404040"/>
              </a:solidFill>
            </a:endParaRPr>
          </a:p>
          <a:p>
            <a:r>
              <a:rPr lang="en-US" sz="3600" dirty="0">
                <a:solidFill>
                  <a:srgbClr val="404040"/>
                </a:solidFill>
              </a:rPr>
              <a:t>•</a:t>
            </a:r>
          </a:p>
          <a:p>
            <a:pPr algn="ctr"/>
            <a:endParaRPr lang="en-US" sz="3600" dirty="0">
              <a:solidFill>
                <a:srgbClr val="000000"/>
              </a:solidFill>
            </a:endParaRPr>
          </a:p>
        </p:txBody>
      </p:sp>
    </p:spTree>
    <p:extLst>
      <p:ext uri="{BB962C8B-B14F-4D97-AF65-F5344CB8AC3E}">
        <p14:creationId xmlns:p14="http://schemas.microsoft.com/office/powerpoint/2010/main" val="170901132"/>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588</TotalTime>
  <Words>49</Words>
  <Application>Microsoft Macintosh PowerPoint</Application>
  <PresentationFormat>On-screen Show (4:3)</PresentationFormat>
  <Paragraphs>12</Paragraphs>
  <Slides>5</Slides>
  <Notes>0</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Office Theme</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Awana Employee</dc:creator>
  <cp:lastModifiedBy>Moriah Hoyt</cp:lastModifiedBy>
  <cp:revision>27</cp:revision>
  <dcterms:created xsi:type="dcterms:W3CDTF">2016-02-22T20:02:15Z</dcterms:created>
  <dcterms:modified xsi:type="dcterms:W3CDTF">2016-07-20T21:04:24Z</dcterms:modified>
</cp:coreProperties>
</file>