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889440"/>
            <a:ext cx="789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04040"/>
                </a:solidFill>
              </a:rPr>
              <a:t>Now by this we know that we know Him, if we keep His commandments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1 John 2:3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550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WILL BE OBEDIENT WHEN IT SUITS ME.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1" name="Picture 10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670607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EVEN WHEN I CAN’T SEE IT, GOD’S WAY IS ALWAYS THE BEST WAY.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49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36</cp:revision>
  <dcterms:created xsi:type="dcterms:W3CDTF">2016-02-22T20:02:15Z</dcterms:created>
  <dcterms:modified xsi:type="dcterms:W3CDTF">2016-07-21T15:12:14Z</dcterms:modified>
</cp:coreProperties>
</file>