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7.3Celebration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7.3Celebra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014703"/>
            <a:ext cx="789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04040"/>
                </a:solidFill>
              </a:rPr>
              <a:t>“And he said to him, ‘Son, you are always with me, and all that I have is yours. </a:t>
            </a:r>
            <a:r>
              <a:rPr lang="en-US" sz="3200" b="1" dirty="0" smtClean="0">
                <a:solidFill>
                  <a:srgbClr val="404040"/>
                </a:solidFill>
              </a:rPr>
              <a:t>It </a:t>
            </a:r>
            <a:r>
              <a:rPr lang="en-US" sz="3200" b="1" dirty="0">
                <a:solidFill>
                  <a:srgbClr val="404040"/>
                </a:solidFill>
              </a:rPr>
              <a:t>was right that we should make merry and be glad, for your brother was dead and is alive again, and was lost and is found.’</a:t>
            </a:r>
            <a:r>
              <a:rPr lang="en-US" sz="3200" b="1" dirty="0" smtClean="0">
                <a:solidFill>
                  <a:srgbClr val="404040"/>
                </a:solidFill>
              </a:rPr>
              <a:t>”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Luke 15:31-32 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pic>
        <p:nvPicPr>
          <p:cNvPr id="9" name="Picture 8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.3Celebra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47058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CHURCH IS AN OVERLY SERIOUS AND FORMAL PLACE.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9" name="Picture 8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.3Celebra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4712" y="2201689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CHURCH SHOULD BE A PLACE FULL OF JOY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AND HOPE.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9" name="Picture 8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.3Celebra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000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000000"/>
              </a:solidFill>
            </a:endParaRPr>
          </a:p>
          <a:p>
            <a:r>
              <a:rPr lang="en-US" sz="3600" dirty="0" smtClean="0">
                <a:solidFill>
                  <a:srgbClr val="000000"/>
                </a:solidFill>
              </a:rPr>
              <a:t>•</a:t>
            </a:r>
          </a:p>
          <a:p>
            <a:endParaRPr lang="en-US" sz="3600" dirty="0" smtClean="0">
              <a:solidFill>
                <a:srgbClr val="000000"/>
              </a:solidFill>
            </a:endParaRPr>
          </a:p>
          <a:p>
            <a:r>
              <a:rPr lang="en-US" sz="3600" dirty="0" smtClean="0">
                <a:solidFill>
                  <a:srgbClr val="000000"/>
                </a:solidFill>
              </a:rPr>
              <a:t>•</a:t>
            </a:r>
          </a:p>
          <a:p>
            <a:endParaRPr lang="en-US" sz="3600" dirty="0" smtClean="0">
              <a:solidFill>
                <a:srgbClr val="000000"/>
              </a:solidFill>
            </a:endParaRPr>
          </a:p>
          <a:p>
            <a:r>
              <a:rPr lang="en-US" sz="3600" dirty="0">
                <a:solidFill>
                  <a:srgbClr val="00000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834</TotalTime>
  <Words>48</Words>
  <Application>Microsoft Macintosh PowerPoint</Application>
  <PresentationFormat>On-screen Show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45</cp:revision>
  <dcterms:created xsi:type="dcterms:W3CDTF">2016-02-22T20:02:15Z</dcterms:created>
  <dcterms:modified xsi:type="dcterms:W3CDTF">2016-07-21T16:06:03Z</dcterms:modified>
</cp:coreProperties>
</file>