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342947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For I consider that the sufferings of this present time are not worthy to be compared with the glory which shall be revealed in us</a:t>
            </a:r>
            <a:r>
              <a:rPr lang="en-US" sz="3200" b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Romans 8:18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296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THE CHRISTIAN LIFE IS EASY.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526022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SUFFERING IS TEMPORARY. GLORY IS ETERNAL. </a:t>
            </a:r>
            <a:endParaRPr lang="en-US" sz="60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31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41</cp:revision>
  <dcterms:created xsi:type="dcterms:W3CDTF">2016-02-22T20:02:15Z</dcterms:created>
  <dcterms:modified xsi:type="dcterms:W3CDTF">2016-07-21T15:52:44Z</dcterms:modified>
</cp:coreProperties>
</file>