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1" autoAdjust="0"/>
    <p:restoredTop sz="94660"/>
  </p:normalViewPr>
  <p:slideViewPr>
    <p:cSldViewPr snapToGrid="0" snapToObjects="1">
      <p:cViewPr>
        <p:scale>
          <a:sx n="65" d="100"/>
          <a:sy n="65" d="100"/>
        </p:scale>
        <p:origin x="-1328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 and R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5677" y="2503163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Then God blessed the seventh day and sanctified it, because in it He rested from all His work which God had created and made</a:t>
            </a:r>
            <a:r>
              <a:rPr lang="en-US" sz="32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Genesis 2:3</a:t>
            </a:r>
            <a:endParaRPr lang="en-US" sz="3200" b="1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383828"/>
            <a:ext cx="696096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OVERWORKED AND OVERCOMMITTED IS A NORMAL LIFESTYLE.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631529"/>
            <a:ext cx="7924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GOD DESIGNED A PATTERN FOR REST AND RENEWAL.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51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25</cp:revision>
  <dcterms:created xsi:type="dcterms:W3CDTF">2016-02-22T20:02:15Z</dcterms:created>
  <dcterms:modified xsi:type="dcterms:W3CDTF">2016-07-20T20:51:58Z</dcterms:modified>
</cp:coreProperties>
</file>