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1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65" d="100"/>
          <a:sy n="65" d="100"/>
        </p:scale>
        <p:origin x="-1384" y="-12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3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5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8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7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1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43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62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382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9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1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2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ccountability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72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ccountability2.jpg"/>
          <p:cNvPicPr>
            <a:picLocks noChangeAspect="1"/>
          </p:cNvPicPr>
          <p:nvPr/>
        </p:nvPicPr>
        <p:blipFill>
          <a:blip r:embed="rId2">
            <a:alphaModFix am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6600" y="1957925"/>
            <a:ext cx="78994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404040"/>
                </a:solidFill>
              </a:rPr>
              <a:t>Brethren, if a man is overtaken in any trespass, you who are spiritual restore such a one in a spirit of gentleness, considering yourself lest you also be tempted. </a:t>
            </a:r>
            <a:endParaRPr lang="en-US" sz="3200" b="1" dirty="0" smtClean="0">
              <a:solidFill>
                <a:srgbClr val="404040"/>
              </a:solidFill>
            </a:endParaRPr>
          </a:p>
          <a:p>
            <a:pPr algn="ctr"/>
            <a:r>
              <a:rPr lang="en-US" sz="3200" b="1" dirty="0" smtClean="0">
                <a:solidFill>
                  <a:srgbClr val="404040"/>
                </a:solidFill>
              </a:rPr>
              <a:t>Bear </a:t>
            </a:r>
            <a:r>
              <a:rPr lang="en-US" sz="3200" b="1" dirty="0">
                <a:solidFill>
                  <a:srgbClr val="404040"/>
                </a:solidFill>
              </a:rPr>
              <a:t>one another’s burdens, and </a:t>
            </a:r>
            <a:endParaRPr lang="en-US" sz="3200" b="1" dirty="0" smtClean="0">
              <a:solidFill>
                <a:srgbClr val="404040"/>
              </a:solidFill>
            </a:endParaRPr>
          </a:p>
          <a:p>
            <a:pPr algn="ctr"/>
            <a:r>
              <a:rPr lang="en-US" sz="3200" b="1" dirty="0">
                <a:solidFill>
                  <a:srgbClr val="404040"/>
                </a:solidFill>
              </a:rPr>
              <a:t>s</a:t>
            </a:r>
            <a:r>
              <a:rPr lang="en-US" sz="3200" b="1" dirty="0" smtClean="0">
                <a:solidFill>
                  <a:srgbClr val="404040"/>
                </a:solidFill>
              </a:rPr>
              <a:t>o fulfill </a:t>
            </a:r>
            <a:r>
              <a:rPr lang="en-US" sz="3200" b="1" dirty="0">
                <a:solidFill>
                  <a:srgbClr val="404040"/>
                </a:solidFill>
              </a:rPr>
              <a:t>the law of Christ</a:t>
            </a:r>
            <a:r>
              <a:rPr lang="en-US" sz="3200" b="1" dirty="0" smtClean="0">
                <a:solidFill>
                  <a:srgbClr val="404040"/>
                </a:solidFill>
              </a:rPr>
              <a:t>.</a:t>
            </a:r>
          </a:p>
          <a:p>
            <a:pPr algn="ctr"/>
            <a:endParaRPr lang="en-US" sz="3200" b="1" dirty="0">
              <a:solidFill>
                <a:srgbClr val="404040"/>
              </a:solidFill>
            </a:endParaRPr>
          </a:p>
          <a:p>
            <a:pPr algn="ctr"/>
            <a:r>
              <a:rPr lang="en-US" sz="3200" b="1" dirty="0">
                <a:solidFill>
                  <a:srgbClr val="404040"/>
                </a:solidFill>
              </a:rPr>
              <a:t>Galatians 6:1-2</a:t>
            </a:r>
            <a:endParaRPr lang="en-US" sz="3200" b="1" dirty="0">
              <a:solidFill>
                <a:srgbClr val="404040"/>
              </a:solidFill>
              <a:latin typeface="Calibri"/>
              <a:cs typeface="Calibri"/>
            </a:endParaRPr>
          </a:p>
        </p:txBody>
      </p:sp>
      <p:pic>
        <p:nvPicPr>
          <p:cNvPr id="6" name="Picture 5" descr="LG Core Vers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167" y="297025"/>
            <a:ext cx="5669024" cy="1524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048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ccountability2.jpg"/>
          <p:cNvPicPr>
            <a:picLocks noChangeAspect="1"/>
          </p:cNvPicPr>
          <p:nvPr/>
        </p:nvPicPr>
        <p:blipFill>
          <a:blip r:embed="rId2">
            <a:alphaModFix am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7600" y="2403366"/>
            <a:ext cx="696096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I CAN MANAGE MY SPIRITUAL LIFE ON MY OWN. </a:t>
            </a:r>
          </a:p>
          <a:p>
            <a:pPr algn="ctr"/>
            <a:endParaRPr lang="en-US" sz="6000" dirty="0"/>
          </a:p>
        </p:txBody>
      </p:sp>
      <p:pic>
        <p:nvPicPr>
          <p:cNvPr id="2" name="Picture 1" descr="Misconcep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47" y="600789"/>
            <a:ext cx="7781037" cy="1357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504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ccountability2.jpg"/>
          <p:cNvPicPr>
            <a:picLocks noChangeAspect="1"/>
          </p:cNvPicPr>
          <p:nvPr/>
        </p:nvPicPr>
        <p:blipFill>
          <a:blip r:embed="rId2">
            <a:alphaModFix am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0400" y="2299379"/>
            <a:ext cx="7924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GOD DESIGNED US TO RELY ON ONE ANOTHER, NOT JUST OURSELVES. </a:t>
            </a:r>
            <a:endParaRPr lang="en-US" sz="6000" dirty="0">
              <a:solidFill>
                <a:srgbClr val="404040"/>
              </a:solidFill>
              <a:effectLst/>
            </a:endParaRPr>
          </a:p>
        </p:txBody>
      </p:sp>
      <p:pic>
        <p:nvPicPr>
          <p:cNvPr id="3" name="Picture 2" descr="Illumina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23" y="555454"/>
            <a:ext cx="7854135" cy="1370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135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ccountability2.jpg"/>
          <p:cNvPicPr>
            <a:picLocks noChangeAspect="1"/>
          </p:cNvPicPr>
          <p:nvPr/>
        </p:nvPicPr>
        <p:blipFill>
          <a:blip r:embed="rId2">
            <a:alphaModFix am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700" y="391889"/>
            <a:ext cx="7924800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TEMPLATE</a:t>
            </a:r>
          </a:p>
          <a:p>
            <a:pPr algn="ctr"/>
            <a:endParaRPr lang="en-US" sz="6000" dirty="0" smtClean="0">
              <a:solidFill>
                <a:srgbClr val="404040"/>
              </a:solidFill>
            </a:endParaRPr>
          </a:p>
          <a:p>
            <a:r>
              <a:rPr lang="en-US" sz="3600" dirty="0" smtClean="0">
                <a:solidFill>
                  <a:srgbClr val="404040"/>
                </a:solidFill>
              </a:rPr>
              <a:t>•</a:t>
            </a:r>
          </a:p>
          <a:p>
            <a:endParaRPr lang="en-US" sz="3600" dirty="0" smtClean="0">
              <a:solidFill>
                <a:srgbClr val="404040"/>
              </a:solidFill>
            </a:endParaRPr>
          </a:p>
          <a:p>
            <a:r>
              <a:rPr lang="en-US" sz="3600" dirty="0" smtClean="0">
                <a:solidFill>
                  <a:srgbClr val="404040"/>
                </a:solidFill>
              </a:rPr>
              <a:t>•</a:t>
            </a:r>
          </a:p>
          <a:p>
            <a:endParaRPr lang="en-US" sz="3600" dirty="0" smtClean="0">
              <a:solidFill>
                <a:srgbClr val="404040"/>
              </a:solidFill>
            </a:endParaRPr>
          </a:p>
          <a:p>
            <a:r>
              <a:rPr lang="en-US" sz="3600" dirty="0">
                <a:solidFill>
                  <a:srgbClr val="404040"/>
                </a:solidFill>
              </a:rPr>
              <a:t>•</a:t>
            </a:r>
          </a:p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7090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561</TotalTime>
  <Words>40</Words>
  <Application>Microsoft Macintosh PowerPoint</Application>
  <PresentationFormat>On-screen Show (4:3)</PresentationFormat>
  <Paragraphs>14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Moriah Hoyt</cp:lastModifiedBy>
  <cp:revision>24</cp:revision>
  <dcterms:created xsi:type="dcterms:W3CDTF">2016-02-22T20:02:15Z</dcterms:created>
  <dcterms:modified xsi:type="dcterms:W3CDTF">2016-07-20T20:54:25Z</dcterms:modified>
</cp:coreProperties>
</file>