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40" d="100"/>
          <a:sy n="40" d="100"/>
        </p:scale>
        <p:origin x="-2104" y="-17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liness Lymphocyt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liness Lymphocyte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0" y="3225556"/>
            <a:ext cx="7899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2F2F2"/>
                </a:solidFill>
              </a:rPr>
              <a:t>But as He who called you is holy, you also be holy in all your conduct, because it is written, “Be holy, for I am holy.</a:t>
            </a:r>
            <a:r>
              <a:rPr lang="en-US" sz="3200" dirty="0" smtClean="0">
                <a:solidFill>
                  <a:srgbClr val="F2F2F2"/>
                </a:solidFill>
              </a:rPr>
              <a:t>”</a:t>
            </a:r>
          </a:p>
          <a:p>
            <a:pPr algn="ctr"/>
            <a:endParaRPr lang="en-US" sz="3200" b="1" dirty="0">
              <a:solidFill>
                <a:srgbClr val="F2F2F2"/>
              </a:solidFill>
            </a:endParaRPr>
          </a:p>
          <a:p>
            <a:pPr algn="ctr"/>
            <a:r>
              <a:rPr lang="en-US" sz="3200" b="1" dirty="0">
                <a:solidFill>
                  <a:srgbClr val="F2F2F2"/>
                </a:solidFill>
              </a:rPr>
              <a:t>1 Peter 1:15-16</a:t>
            </a:r>
            <a:endParaRPr lang="en-US" sz="3200" b="1" dirty="0">
              <a:solidFill>
                <a:srgbClr val="F2F2F2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liness Lymphocyte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39" y="526449"/>
            <a:ext cx="7140123" cy="12458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913808"/>
            <a:ext cx="69609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AN OUTWARD SET </a:t>
            </a:r>
            <a:br>
              <a:rPr lang="en-US" sz="6000" dirty="0" smtClean="0">
                <a:solidFill>
                  <a:srgbClr val="F2F2F2"/>
                </a:solidFill>
              </a:rPr>
            </a:br>
            <a:r>
              <a:rPr lang="en-US" sz="6000" dirty="0" smtClean="0">
                <a:solidFill>
                  <a:srgbClr val="F2F2F2"/>
                </a:solidFill>
              </a:rPr>
              <a:t>OF ACTIONS MAKES US GOOD.</a:t>
            </a:r>
          </a:p>
          <a:p>
            <a:pPr algn="ctr"/>
            <a:endParaRPr lang="en-US" sz="6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liness Lymphocyte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526449"/>
            <a:ext cx="7048500" cy="12298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3364222"/>
            <a:ext cx="7924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aseline="30000" dirty="0" smtClean="0">
                <a:solidFill>
                  <a:srgbClr val="F2F2F2"/>
                </a:solidFill>
              </a:rPr>
              <a:t>HOLINESS IS A STATE OF BEING THAT IS ESTABLISHED AND GOVERNED BY THE FINISHED WORK OF CHRIST TO BRING MANKIND BACK INTO UNITY WITH HIMSELF.</a:t>
            </a:r>
            <a:endParaRPr lang="en-US" sz="6000" baseline="300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liness Lymphocyte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>
                <a:solidFill>
                  <a:srgbClr val="F2F2F2"/>
                </a:solidFill>
              </a:rPr>
              <a:t>•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</TotalTime>
  <Words>39</Words>
  <Application>Microsoft Macintosh PowerPoint</Application>
  <PresentationFormat>On-screen Show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18</cp:revision>
  <dcterms:created xsi:type="dcterms:W3CDTF">2016-02-22T20:02:15Z</dcterms:created>
  <dcterms:modified xsi:type="dcterms:W3CDTF">2016-07-20T21:32:39Z</dcterms:modified>
</cp:coreProperties>
</file>