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50" d="100"/>
          <a:sy n="50" d="100"/>
        </p:scale>
        <p:origin x="-1816" y="-15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7/21/16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7/21/16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7/21/16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7/21/16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8.4Missions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736600" y="1860347"/>
            <a:ext cx="7899400" cy="4524315"/>
          </a:xfrm>
          <a:prstGeom prst="rect">
            <a:avLst/>
          </a:prstGeom>
          <a:noFill/>
        </p:spPr>
        <p:txBody>
          <a:bodyPr wrap="square" rtlCol="0">
            <a:spAutoFit/>
          </a:bodyPr>
          <a:lstStyle/>
          <a:p>
            <a:pPr algn="ctr"/>
            <a:r>
              <a:rPr lang="en-US" sz="3200" b="1" dirty="0">
                <a:solidFill>
                  <a:srgbClr val="404040"/>
                </a:solidFill>
              </a:rPr>
              <a:t>"Go therefore and make disciples of all the nations, baptizing them in the name of the Father and of the Son and of the Holy Spirit, teaching them to observe all things that I have commanded you; and lo, I am with you always</a:t>
            </a:r>
            <a:r>
              <a:rPr lang="en-US" sz="3200" b="1" dirty="0" smtClean="0">
                <a:solidFill>
                  <a:srgbClr val="404040"/>
                </a:solidFill>
              </a:rPr>
              <a:t>, even</a:t>
            </a:r>
            <a:r>
              <a:rPr lang="en-US" sz="3200" b="1" dirty="0">
                <a:solidFill>
                  <a:srgbClr val="404040"/>
                </a:solidFill>
              </a:rPr>
              <a:t> to the </a:t>
            </a:r>
            <a:endParaRPr lang="en-US" sz="3200" b="1" dirty="0" smtClean="0">
              <a:solidFill>
                <a:srgbClr val="404040"/>
              </a:solidFill>
            </a:endParaRPr>
          </a:p>
          <a:p>
            <a:pPr algn="ctr"/>
            <a:r>
              <a:rPr lang="en-US" sz="3200" b="1" dirty="0" smtClean="0">
                <a:solidFill>
                  <a:srgbClr val="404040"/>
                </a:solidFill>
              </a:rPr>
              <a:t>end </a:t>
            </a:r>
            <a:r>
              <a:rPr lang="en-US" sz="3200" b="1" dirty="0">
                <a:solidFill>
                  <a:srgbClr val="404040"/>
                </a:solidFill>
              </a:rPr>
              <a:t>of the age.” Amen</a:t>
            </a:r>
            <a:r>
              <a:rPr lang="en-US" sz="3200" b="1" dirty="0" smtClean="0">
                <a:solidFill>
                  <a:srgbClr val="404040"/>
                </a:solidFill>
              </a:rPr>
              <a:t>.</a:t>
            </a:r>
          </a:p>
          <a:p>
            <a:pPr algn="ctr"/>
            <a:endParaRPr lang="en-US" sz="3200" b="1" dirty="0">
              <a:solidFill>
                <a:srgbClr val="404040"/>
              </a:solidFill>
            </a:endParaRPr>
          </a:p>
          <a:p>
            <a:pPr algn="ctr"/>
            <a:r>
              <a:rPr lang="en-US" sz="3200" b="1" dirty="0">
                <a:solidFill>
                  <a:srgbClr val="404040"/>
                </a:solidFill>
              </a:rPr>
              <a:t>Matthew 28:19-20 </a:t>
            </a:r>
            <a:endParaRPr lang="en-US" sz="3200" b="1" dirty="0">
              <a:solidFill>
                <a:srgbClr val="404040"/>
              </a:solidFill>
              <a:effectLst/>
            </a:endParaRPr>
          </a:p>
        </p:txBody>
      </p:sp>
      <p:pic>
        <p:nvPicPr>
          <p:cNvPr id="13" name="Picture 12"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297025"/>
            <a:ext cx="5669024" cy="1524131"/>
          </a:xfrm>
          <a:prstGeom prst="rect">
            <a:avLst/>
          </a:prstGeom>
        </p:spPr>
      </p:pic>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247058"/>
            <a:ext cx="6960962" cy="4339650"/>
          </a:xfrm>
          <a:prstGeom prst="rect">
            <a:avLst/>
          </a:prstGeom>
          <a:noFill/>
        </p:spPr>
        <p:txBody>
          <a:bodyPr wrap="square" rtlCol="0">
            <a:spAutoFit/>
          </a:bodyPr>
          <a:lstStyle/>
          <a:p>
            <a:pPr algn="ctr"/>
            <a:r>
              <a:rPr lang="en-US" sz="5400" dirty="0" smtClean="0">
                <a:solidFill>
                  <a:srgbClr val="404040"/>
                </a:solidFill>
              </a:rPr>
              <a:t>I CAN LIVE A SAFE AND COMFORTABLE LIFE WHILE STILL BEING A DISCIPLE OF JESUS. </a:t>
            </a:r>
          </a:p>
          <a:p>
            <a:pPr algn="ctr"/>
            <a:endParaRPr lang="en-US" sz="6000" dirty="0">
              <a:solidFill>
                <a:srgbClr val="000000"/>
              </a:solidFill>
            </a:endParaRPr>
          </a:p>
        </p:txBody>
      </p:sp>
      <p:pic>
        <p:nvPicPr>
          <p:cNvPr id="16" name="Picture 15" descr="Misconcep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47" y="600789"/>
            <a:ext cx="7781037" cy="1357629"/>
          </a:xfrm>
          <a:prstGeom prst="rect">
            <a:avLst/>
          </a:prstGeom>
        </p:spPr>
      </p:pic>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60400" y="2221222"/>
            <a:ext cx="7924800" cy="3416320"/>
          </a:xfrm>
          <a:prstGeom prst="rect">
            <a:avLst/>
          </a:prstGeom>
          <a:noFill/>
        </p:spPr>
        <p:txBody>
          <a:bodyPr wrap="square" rtlCol="0">
            <a:spAutoFit/>
          </a:bodyPr>
          <a:lstStyle/>
          <a:p>
            <a:pPr algn="ctr"/>
            <a:r>
              <a:rPr lang="en-US" sz="5400" dirty="0" smtClean="0">
                <a:solidFill>
                  <a:srgbClr val="404040"/>
                </a:solidFill>
              </a:rPr>
              <a:t>GOD HAS CALLED US TO MOVE BEYOND OUR COMFORT ZONE TO GO AND MAKE DISCIPLES. </a:t>
            </a:r>
            <a:endParaRPr lang="en-US" sz="5400" dirty="0">
              <a:solidFill>
                <a:srgbClr val="404040"/>
              </a:solidFill>
              <a:effectLst/>
            </a:endParaRPr>
          </a:p>
        </p:txBody>
      </p:sp>
      <p:pic>
        <p:nvPicPr>
          <p:cNvPr id="16" name="Picture 15" descr="Illumina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23" y="555454"/>
            <a:ext cx="7854135" cy="1370383"/>
          </a:xfrm>
          <a:prstGeom prst="rect">
            <a:avLst/>
          </a:prstGeom>
        </p:spPr>
      </p:pic>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404040"/>
                </a:solidFill>
              </a:rPr>
              <a:t>TEMPLATE</a:t>
            </a:r>
          </a:p>
          <a:p>
            <a:pPr algn="ctr"/>
            <a:endParaRPr lang="en-US" sz="60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a:solidFill>
                  <a:srgbClr val="404040"/>
                </a:solidFill>
              </a:rPr>
              <a:t>•</a:t>
            </a:r>
          </a:p>
          <a:p>
            <a:pPr algn="ctr"/>
            <a:endParaRPr lang="en-US" sz="3600" dirty="0"/>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856</TotalTime>
  <Words>39</Words>
  <Application>Microsoft Macintosh PowerPoint</Application>
  <PresentationFormat>On-screen Show (4:3)</PresentationFormat>
  <Paragraphs>13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52</cp:revision>
  <dcterms:created xsi:type="dcterms:W3CDTF">2016-02-22T20:02:15Z</dcterms:created>
  <dcterms:modified xsi:type="dcterms:W3CDTF">2016-07-21T16:26:12Z</dcterms:modified>
</cp:coreProperties>
</file>