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21" autoAdjust="0"/>
    <p:restoredTop sz="94660"/>
  </p:normalViewPr>
  <p:slideViewPr>
    <p:cSldViewPr snapToGrid="0" snapToObjects="1">
      <p:cViewPr>
        <p:scale>
          <a:sx n="50" d="100"/>
          <a:sy n="50" d="100"/>
        </p:scale>
        <p:origin x="-1776" y="-15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4 Identity in Christ 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4 Identity in Christ 2.jpg"/>
          <p:cNvPicPr>
            <a:picLocks noChangeAspect="1"/>
          </p:cNvPicPr>
          <p:nvPr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6600" y="2088947"/>
            <a:ext cx="78994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I have been crucified with Christ; it is no longer I who live, but Christ lives in me; and the life which I now live in the flesh I live by faith in the Son of God, who loved me and gave Himself for me</a:t>
            </a:r>
            <a:r>
              <a:rPr lang="en-US" sz="3200" b="1" dirty="0" smtClean="0"/>
              <a:t>.</a:t>
            </a:r>
          </a:p>
          <a:p>
            <a:pPr algn="ctr"/>
            <a:endParaRPr lang="en-US" sz="3200" b="1" dirty="0" smtClean="0"/>
          </a:p>
          <a:p>
            <a:pPr algn="ctr"/>
            <a:r>
              <a:rPr lang="en-US" sz="3200" b="1" dirty="0" smtClean="0"/>
              <a:t>Galatians </a:t>
            </a:r>
            <a:r>
              <a:rPr lang="en-US" sz="3200" b="1" dirty="0"/>
              <a:t>2:20</a:t>
            </a:r>
            <a:endParaRPr lang="en-US" sz="3200" b="1" dirty="0">
              <a:latin typeface="Calibri"/>
              <a:cs typeface="Calibri"/>
            </a:endParaRPr>
          </a:p>
        </p:txBody>
      </p:sp>
      <p:pic>
        <p:nvPicPr>
          <p:cNvPr id="6" name="Picture 5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297025"/>
            <a:ext cx="5669024" cy="1524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1.4 Identity in Christ 2.jpg"/>
          <p:cNvPicPr>
            <a:picLocks noChangeAspect="1"/>
          </p:cNvPicPr>
          <p:nvPr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68278" y="2247058"/>
            <a:ext cx="765960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/>
              <a:t>MY IDENTITY IS DETERMINED BY MY CHOICES AND MY ENVIRONMENT.</a:t>
            </a:r>
            <a:endParaRPr lang="en-US" sz="6000" dirty="0"/>
          </a:p>
        </p:txBody>
      </p:sp>
      <p:pic>
        <p:nvPicPr>
          <p:cNvPr id="2" name="Picture 1" descr="Misconcep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47" y="600789"/>
            <a:ext cx="7781037" cy="1357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1.4 Identity in Christ 2.jpg"/>
          <p:cNvPicPr>
            <a:picLocks noChangeAspect="1"/>
          </p:cNvPicPr>
          <p:nvPr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545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400" y="2348222"/>
            <a:ext cx="7924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/>
              <a:t>THE TRUEST FORM OF OUR IDENTITY WILL ONLY BE FOUND IN A RELATIONSHIP WITH JESUS CHRIST. </a:t>
            </a:r>
            <a:endParaRPr lang="en-US" sz="5400" dirty="0">
              <a:effectLst/>
            </a:endParaRPr>
          </a:p>
        </p:txBody>
      </p:sp>
      <p:pic>
        <p:nvPicPr>
          <p:cNvPr id="3" name="Picture 2" descr="Illumina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23" y="555454"/>
            <a:ext cx="7854135" cy="1370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.4 Identity in Christ 2.jpg"/>
          <p:cNvPicPr>
            <a:picLocks noChangeAspect="1"/>
          </p:cNvPicPr>
          <p:nvPr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545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/>
              <a:t>TEMPLATE</a:t>
            </a:r>
          </a:p>
          <a:p>
            <a:pPr algn="ctr"/>
            <a:endParaRPr lang="en-US" sz="6000" dirty="0" smtClean="0"/>
          </a:p>
          <a:p>
            <a:r>
              <a:rPr lang="en-US" sz="3600" dirty="0" smtClean="0"/>
              <a:t>•</a:t>
            </a:r>
          </a:p>
          <a:p>
            <a:endParaRPr lang="en-US" sz="3600" dirty="0" smtClean="0"/>
          </a:p>
          <a:p>
            <a:r>
              <a:rPr lang="en-US" sz="3600" dirty="0" smtClean="0"/>
              <a:t>•</a:t>
            </a:r>
          </a:p>
          <a:p>
            <a:endParaRPr lang="en-US" sz="3600" dirty="0" smtClean="0"/>
          </a:p>
          <a:p>
            <a:r>
              <a:rPr lang="en-US" sz="3600" dirty="0"/>
              <a:t>•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347</TotalTime>
  <Words>55</Words>
  <Application>Microsoft Macintosh PowerPoint</Application>
  <PresentationFormat>On-screen Show (4:3)</PresentationFormat>
  <Paragraphs>12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20</cp:revision>
  <dcterms:created xsi:type="dcterms:W3CDTF">2016-02-22T20:02:15Z</dcterms:created>
  <dcterms:modified xsi:type="dcterms:W3CDTF">2016-07-20T20:19:37Z</dcterms:modified>
</cp:coreProperties>
</file>