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61" r:id="rId5"/>
    <p:sldId id="263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5" d="100"/>
          <a:sy n="65" d="100"/>
        </p:scale>
        <p:origin x="-1384" y="-12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7/21/16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6319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7/21/16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3655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7/21/16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1481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7/21/16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0574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7/21/16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32198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7/21/16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643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7/21/16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0623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7/21/16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6093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7/21/16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382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7/21/16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2593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7/21/16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7183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7/21/16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98220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Relationship Id="rId3" Type="http://schemas.openxmlformats.org/officeDocument/2006/relationships/image" Target="../media/image5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.2 Pain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721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6.2 Pain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1060" y="2210086"/>
            <a:ext cx="78994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solidFill>
                  <a:srgbClr val="F2F2F2"/>
                </a:solidFill>
              </a:rPr>
              <a:t>For our light affliction, which is but for a moment, is working for us a far more exceeding and eternal weight of </a:t>
            </a:r>
            <a:r>
              <a:rPr lang="en-US" sz="3200" b="1" dirty="0" smtClean="0">
                <a:solidFill>
                  <a:srgbClr val="F2F2F2"/>
                </a:solidFill>
              </a:rPr>
              <a:t>glory</a:t>
            </a:r>
          </a:p>
          <a:p>
            <a:pPr algn="ctr"/>
            <a:endParaRPr lang="en-US" sz="3200" b="1" dirty="0">
              <a:solidFill>
                <a:srgbClr val="F2F2F2"/>
              </a:solidFill>
            </a:endParaRPr>
          </a:p>
          <a:p>
            <a:pPr algn="ctr"/>
            <a:r>
              <a:rPr lang="en-US" sz="3200" b="1" dirty="0">
                <a:solidFill>
                  <a:schemeClr val="bg1">
                    <a:lumMod val="95000"/>
                  </a:schemeClr>
                </a:solidFill>
              </a:rPr>
              <a:t>2 Corinthians 4:17 </a:t>
            </a:r>
            <a:endParaRPr lang="en-US" sz="3200" b="1" dirty="0">
              <a:solidFill>
                <a:schemeClr val="bg1">
                  <a:lumMod val="95000"/>
                </a:schemeClr>
              </a:solidFill>
              <a:effectLst/>
            </a:endParaRPr>
          </a:p>
        </p:txBody>
      </p:sp>
      <p:pic>
        <p:nvPicPr>
          <p:cNvPr id="7" name="Picture 6" descr="LG Core Verse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2167" y="313827"/>
            <a:ext cx="5685366" cy="15285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5048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6.2 Pain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17600" y="2969983"/>
            <a:ext cx="696096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2F2F2"/>
                </a:solidFill>
              </a:rPr>
              <a:t>PAIN IS ALWAYS BAD. </a:t>
            </a:r>
          </a:p>
          <a:p>
            <a:pPr algn="ctr"/>
            <a:endParaRPr lang="en-US" sz="6000" dirty="0">
              <a:solidFill>
                <a:srgbClr val="000000"/>
              </a:solidFill>
            </a:endParaRPr>
          </a:p>
        </p:txBody>
      </p:sp>
      <p:pic>
        <p:nvPicPr>
          <p:cNvPr id="7" name="Picture 6" descr="Misconception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433" y="556519"/>
            <a:ext cx="7854135" cy="1370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25045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6.2 Pain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60400" y="2885529"/>
            <a:ext cx="7924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2F2F2"/>
                </a:solidFill>
              </a:rPr>
              <a:t>GOD USES PAIN TO SHAPE US. </a:t>
            </a:r>
            <a:endParaRPr lang="en-US" sz="6000" dirty="0">
              <a:solidFill>
                <a:srgbClr val="F2F2F2"/>
              </a:solidFill>
              <a:effectLst/>
            </a:endParaRPr>
          </a:p>
        </p:txBody>
      </p:sp>
      <p:pic>
        <p:nvPicPr>
          <p:cNvPr id="7" name="Picture 6" descr="Illumination.ai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30" y="557318"/>
            <a:ext cx="7753350" cy="1352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81352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6.2 Pain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7700" y="391889"/>
            <a:ext cx="7924800" cy="5262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6000" dirty="0" smtClean="0">
                <a:solidFill>
                  <a:srgbClr val="F2F2F2"/>
                </a:solidFill>
              </a:rPr>
              <a:t>TEMPLATE</a:t>
            </a:r>
          </a:p>
          <a:p>
            <a:pPr algn="ctr"/>
            <a:endParaRPr lang="en-US" sz="6000" dirty="0" smtClean="0">
              <a:solidFill>
                <a:srgbClr val="F2F2F2"/>
              </a:solidFill>
            </a:endParaRPr>
          </a:p>
          <a:p>
            <a:r>
              <a:rPr lang="en-US" sz="3600" dirty="0" smtClean="0">
                <a:solidFill>
                  <a:srgbClr val="F2F2F2"/>
                </a:solidFill>
              </a:rPr>
              <a:t>•</a:t>
            </a:r>
          </a:p>
          <a:p>
            <a:endParaRPr lang="en-US" sz="3600" dirty="0" smtClean="0">
              <a:solidFill>
                <a:srgbClr val="F2F2F2"/>
              </a:solidFill>
            </a:endParaRPr>
          </a:p>
          <a:p>
            <a:r>
              <a:rPr lang="en-US" sz="3600" dirty="0" smtClean="0">
                <a:solidFill>
                  <a:srgbClr val="F2F2F2"/>
                </a:solidFill>
              </a:rPr>
              <a:t>•</a:t>
            </a:r>
          </a:p>
          <a:p>
            <a:endParaRPr lang="en-US" sz="3600" dirty="0" smtClean="0">
              <a:solidFill>
                <a:srgbClr val="F2F2F2"/>
              </a:solidFill>
            </a:endParaRPr>
          </a:p>
          <a:p>
            <a:r>
              <a:rPr lang="en-US" sz="3600" dirty="0">
                <a:solidFill>
                  <a:srgbClr val="F2F2F2"/>
                </a:solidFill>
              </a:rPr>
              <a:t>•</a:t>
            </a:r>
          </a:p>
          <a:p>
            <a:pPr algn="ctr"/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70901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730</TotalTime>
  <Words>36</Words>
  <Application>Microsoft Macintosh PowerPoint</Application>
  <PresentationFormat>On-screen Show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Awana Employee</dc:creator>
  <cp:lastModifiedBy>Moriah Hoyt</cp:lastModifiedBy>
  <cp:revision>39</cp:revision>
  <dcterms:created xsi:type="dcterms:W3CDTF">2016-02-22T20:02:15Z</dcterms:created>
  <dcterms:modified xsi:type="dcterms:W3CDTF">2016-07-21T15:17:00Z</dcterms:modified>
</cp:coreProperties>
</file>