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aith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ith 3.jpg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014693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But without faith it is impossible to please Him, for he who comes to God must believe that He is, and that He is a </a:t>
            </a:r>
            <a:r>
              <a:rPr lang="en-US" sz="3200" b="1" dirty="0" err="1">
                <a:solidFill>
                  <a:srgbClr val="404040"/>
                </a:solidFill>
              </a:rPr>
              <a:t>rewarder</a:t>
            </a:r>
            <a:r>
              <a:rPr lang="en-US" sz="3200" b="1" dirty="0">
                <a:solidFill>
                  <a:srgbClr val="404040"/>
                </a:solidFill>
              </a:rPr>
              <a:t> of those who diligently seek Him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Hebrews 11:6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ith 3.jpg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25210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OBEY GOD BECAUSE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HAVE TO DO WHAT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HE SAYS.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aith 3.jpg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553368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OBEY GOD BECAUSE I TRUST HIM.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aith 3.jpg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27</Words>
  <Application>Microsoft Macintosh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19</cp:revision>
  <dcterms:created xsi:type="dcterms:W3CDTF">2016-02-22T20:02:15Z</dcterms:created>
  <dcterms:modified xsi:type="dcterms:W3CDTF">2016-07-20T20:21:52Z</dcterms:modified>
</cp:coreProperties>
</file>