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50" d="100"/>
          <a:sy n="50" d="100"/>
        </p:scale>
        <p:origin x="-1816" y="-15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ipture 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cripture 2.jpg"/>
          <p:cNvPicPr>
            <a:picLocks noChangeAspect="1"/>
          </p:cNvPicPr>
          <p:nvPr/>
        </p:nvPicPr>
        <p:blipFill>
          <a:blip r:embed="rId2">
            <a:alphaModFix amt="51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736600" y="1885747"/>
            <a:ext cx="7899400" cy="4031873"/>
          </a:xfrm>
          <a:prstGeom prst="rect">
            <a:avLst/>
          </a:prstGeom>
          <a:noFill/>
        </p:spPr>
        <p:txBody>
          <a:bodyPr wrap="square" rtlCol="0">
            <a:spAutoFit/>
          </a:bodyPr>
          <a:lstStyle/>
          <a:p>
            <a:pPr algn="ctr"/>
            <a:r>
              <a:rPr lang="en-US" sz="3200" b="1" dirty="0">
                <a:solidFill>
                  <a:srgbClr val="404040"/>
                </a:solidFill>
              </a:rPr>
              <a:t>This Book of the Law shall not depart from your mouth, but you shall meditate in it day and night, that you may observe to do according to all that is written in it. For then you will make your way prosperous, and then you will have good </a:t>
            </a:r>
            <a:r>
              <a:rPr lang="en-US" sz="3200" b="1">
                <a:solidFill>
                  <a:srgbClr val="404040"/>
                </a:solidFill>
              </a:rPr>
              <a:t>success</a:t>
            </a:r>
            <a:r>
              <a:rPr lang="en-US" sz="3200" b="1" smtClean="0">
                <a:solidFill>
                  <a:srgbClr val="404040"/>
                </a:solidFill>
              </a:rPr>
              <a:t>.</a:t>
            </a:r>
          </a:p>
          <a:p>
            <a:pPr algn="ctr"/>
            <a:endParaRPr lang="en-US" sz="3200" b="1" dirty="0">
              <a:solidFill>
                <a:srgbClr val="404040"/>
              </a:solidFill>
            </a:endParaRPr>
          </a:p>
          <a:p>
            <a:pPr algn="ctr"/>
            <a:r>
              <a:rPr lang="en-US" sz="3200" b="1" dirty="0" smtClean="0">
                <a:solidFill>
                  <a:srgbClr val="404040"/>
                </a:solidFill>
              </a:rPr>
              <a:t>Joshua 1:8</a:t>
            </a:r>
            <a:endParaRPr lang="en-US" sz="3200" b="1" dirty="0">
              <a:solidFill>
                <a:srgbClr val="404040"/>
              </a:solidFill>
              <a:latin typeface="Calibri"/>
              <a:cs typeface="Calibri"/>
            </a:endParaRPr>
          </a:p>
        </p:txBody>
      </p:sp>
      <p:pic>
        <p:nvPicPr>
          <p:cNvPr id="6" name="Picture 5"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297025"/>
            <a:ext cx="5669024" cy="1524131"/>
          </a:xfrm>
          <a:prstGeom prst="rect">
            <a:avLst/>
          </a:prstGeom>
        </p:spPr>
      </p:pic>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cripture 2.jpg"/>
          <p:cNvPicPr>
            <a:picLocks noChangeAspect="1"/>
          </p:cNvPicPr>
          <p:nvPr/>
        </p:nvPicPr>
        <p:blipFill>
          <a:blip r:embed="rId2">
            <a:alphaModFix amt="51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374058"/>
            <a:ext cx="6960962" cy="3785652"/>
          </a:xfrm>
          <a:prstGeom prst="rect">
            <a:avLst/>
          </a:prstGeom>
          <a:noFill/>
        </p:spPr>
        <p:txBody>
          <a:bodyPr wrap="square" rtlCol="0">
            <a:spAutoFit/>
          </a:bodyPr>
          <a:lstStyle/>
          <a:p>
            <a:pPr algn="ctr"/>
            <a:r>
              <a:rPr lang="en-US" sz="6000" dirty="0" smtClean="0">
                <a:solidFill>
                  <a:srgbClr val="404040"/>
                </a:solidFill>
              </a:rPr>
              <a:t>THE BIBLE IS JUST A SET OF RULES THAT I LEARN TO PERFORM. </a:t>
            </a:r>
          </a:p>
          <a:p>
            <a:pPr algn="ctr"/>
            <a:endParaRPr lang="en-US" sz="6000" dirty="0"/>
          </a:p>
        </p:txBody>
      </p:sp>
      <p:pic>
        <p:nvPicPr>
          <p:cNvPr id="2" name="Picture 1" descr="Misconcep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47" y="600789"/>
            <a:ext cx="7781037" cy="1357629"/>
          </a:xfrm>
          <a:prstGeom prst="rect">
            <a:avLst/>
          </a:prstGeom>
        </p:spPr>
      </p:pic>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cripture 2.jpg"/>
          <p:cNvPicPr>
            <a:picLocks noChangeAspect="1"/>
          </p:cNvPicPr>
          <p:nvPr/>
        </p:nvPicPr>
        <p:blipFill>
          <a:blip r:embed="rId2">
            <a:alphaModFix amt="51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60400" y="2068822"/>
            <a:ext cx="7924800" cy="4247317"/>
          </a:xfrm>
          <a:prstGeom prst="rect">
            <a:avLst/>
          </a:prstGeom>
          <a:noFill/>
        </p:spPr>
        <p:txBody>
          <a:bodyPr wrap="square" rtlCol="0">
            <a:spAutoFit/>
          </a:bodyPr>
          <a:lstStyle/>
          <a:p>
            <a:pPr algn="ctr"/>
            <a:r>
              <a:rPr lang="en-US" sz="5400" dirty="0" smtClean="0">
                <a:solidFill>
                  <a:srgbClr val="404040"/>
                </a:solidFill>
              </a:rPr>
              <a:t>THE BIBLE IS GOD’S REVELATION TO HUMANITY OF HIMSELF AND HIS PLAN TO REDEEM AND RESTORE US. </a:t>
            </a:r>
            <a:endParaRPr lang="en-US" sz="5400" dirty="0">
              <a:solidFill>
                <a:srgbClr val="404040"/>
              </a:solidFill>
              <a:effectLst/>
            </a:endParaRPr>
          </a:p>
        </p:txBody>
      </p:sp>
      <p:pic>
        <p:nvPicPr>
          <p:cNvPr id="3" name="Picture 2" descr="Illumina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23" y="555454"/>
            <a:ext cx="7854135" cy="1370383"/>
          </a:xfrm>
          <a:prstGeom prst="rect">
            <a:avLst/>
          </a:prstGeom>
        </p:spPr>
      </p:pic>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cripture 2.jpg"/>
          <p:cNvPicPr>
            <a:picLocks noChangeAspect="1"/>
          </p:cNvPicPr>
          <p:nvPr/>
        </p:nvPicPr>
        <p:blipFill>
          <a:blip r:embed="rId2">
            <a:alphaModFix amt="51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404040"/>
                </a:solidFill>
              </a:rPr>
              <a:t>TEMPLATE</a:t>
            </a:r>
          </a:p>
          <a:p>
            <a:pPr algn="ctr"/>
            <a:endParaRPr lang="en-US" sz="60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a:solidFill>
                  <a:srgbClr val="404040"/>
                </a:solidFill>
              </a:rPr>
              <a:t>•</a:t>
            </a:r>
          </a:p>
          <a:p>
            <a:pPr algn="ctr"/>
            <a:endParaRPr lang="en-US" sz="3600" dirty="0"/>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543</TotalTime>
  <Words>94</Words>
  <Application>Microsoft Macintosh PowerPoint</Application>
  <PresentationFormat>On-screen Show (4:3)</PresentationFormat>
  <Paragraphs>12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22</cp:revision>
  <dcterms:created xsi:type="dcterms:W3CDTF">2016-02-22T20:02:15Z</dcterms:created>
  <dcterms:modified xsi:type="dcterms:W3CDTF">2016-07-20T20:43:56Z</dcterms:modified>
</cp:coreProperties>
</file>