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1 Family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1 Family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346857"/>
            <a:ext cx="789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404040"/>
                </a:solidFill>
              </a:rPr>
              <a:t>Be kindly affectionate to one another with brotherly love, in honor giving preference to one </a:t>
            </a:r>
            <a:r>
              <a:rPr lang="en-US" sz="3200" b="1" dirty="0" smtClean="0">
                <a:solidFill>
                  <a:srgbClr val="404040"/>
                </a:solidFill>
              </a:rPr>
              <a:t>another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Romans 12:10 </a:t>
            </a:r>
            <a:endParaRPr lang="en-US" sz="3200" b="1" dirty="0">
              <a:solidFill>
                <a:srgbClr val="404040"/>
              </a:solidFill>
              <a:effectLst/>
            </a:endParaRPr>
          </a:p>
        </p:txBody>
      </p:sp>
      <p:pic>
        <p:nvPicPr>
          <p:cNvPr id="25" name="Picture 24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5.1 Family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247058"/>
            <a:ext cx="696096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MY FAMILY CIRCLE IS HERE TO HELP ME GET WHERE I WANT TO GO. </a:t>
            </a:r>
          </a:p>
          <a:p>
            <a:pPr algn="ctr"/>
            <a:endParaRPr lang="en-US" sz="6000" dirty="0"/>
          </a:p>
        </p:txBody>
      </p:sp>
      <p:pic>
        <p:nvPicPr>
          <p:cNvPr id="24" name="Picture 23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5.1 Family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21222"/>
            <a:ext cx="792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GOD DESIGNED US TO CONTRIBUTE TO OUR FAMILY CIRCLE AS WELL. </a:t>
            </a:r>
            <a:endParaRPr lang="en-US" sz="5400" dirty="0">
              <a:solidFill>
                <a:srgbClr val="404040"/>
              </a:solidFill>
              <a:effectLst/>
            </a:endParaRPr>
          </a:p>
        </p:txBody>
      </p:sp>
      <p:pic>
        <p:nvPicPr>
          <p:cNvPr id="25" name="Picture 24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.1 Family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</TotalTime>
  <Words>32</Words>
  <Application>Microsoft Macintosh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31</cp:revision>
  <dcterms:created xsi:type="dcterms:W3CDTF">2016-02-22T20:02:15Z</dcterms:created>
  <dcterms:modified xsi:type="dcterms:W3CDTF">2016-07-21T14:35:07Z</dcterms:modified>
</cp:coreProperties>
</file>