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2680" y="-7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anctification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anctification 2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1682547"/>
            <a:ext cx="789940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alibri"/>
                <a:cs typeface="Calibri"/>
              </a:rPr>
              <a:t>Therefore, my beloved, as you have always obeyed, not as in my presence only, but now much more in my absence, work out your own salvation with fear and trembling; for it is God who works in you both to will and to do for His good pleasure</a:t>
            </a:r>
            <a:r>
              <a:rPr lang="en-US" sz="3200" b="1" dirty="0" smtClean="0">
                <a:solidFill>
                  <a:schemeClr val="bg1"/>
                </a:solidFill>
                <a:latin typeface="Calibri"/>
                <a:cs typeface="Calibri"/>
              </a:rPr>
              <a:t>.</a:t>
            </a:r>
          </a:p>
          <a:p>
            <a:endParaRPr lang="en-US" sz="3200" b="1" dirty="0">
              <a:solidFill>
                <a:schemeClr val="bg1"/>
              </a:solidFill>
              <a:latin typeface="Calibri"/>
              <a:cs typeface="Calibri"/>
            </a:endParaRPr>
          </a:p>
          <a:p>
            <a:r>
              <a:rPr lang="en-US" sz="3200" b="1" dirty="0" smtClean="0">
                <a:solidFill>
                  <a:schemeClr val="bg1"/>
                </a:solidFill>
                <a:latin typeface="Calibri"/>
                <a:cs typeface="Calibri"/>
              </a:rPr>
              <a:t>Philippians 2: 12-13</a:t>
            </a:r>
            <a:endParaRPr lang="en-US" sz="30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anctification 2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39" y="526449"/>
            <a:ext cx="7140123" cy="1245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7600" y="2247058"/>
            <a:ext cx="696096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FFFF"/>
                </a:solidFill>
              </a:rPr>
              <a:t>MY EFFORT WILL DIRECTLY CONTROL THE OUTCOMES OF MY TRANSFORMATION. </a:t>
            </a:r>
          </a:p>
          <a:p>
            <a:pPr algn="ctr"/>
            <a:endParaRPr lang="en-US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anctification 2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526449"/>
            <a:ext cx="7048500" cy="1229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0400" y="2123532"/>
            <a:ext cx="7924800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FFFF"/>
                </a:solidFill>
              </a:rPr>
              <a:t>SANCTIFICATION IS NOT A WORK OF YOUR OWN, BUT RATHER A PROCESS OF GOD WORKING WITH YOU BY THE POWER OF THE HOLY SPIRIT TO MAKE YOU MORE LIKE JESUS. </a:t>
            </a:r>
            <a:endParaRPr lang="en-US" sz="4400" dirty="0">
              <a:solidFill>
                <a:srgbClr val="FFFFFF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anctification 2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•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•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>
                <a:solidFill>
                  <a:schemeClr val="bg1"/>
                </a:solidFill>
              </a:rPr>
              <a:t>•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</TotalTime>
  <Words>108</Words>
  <Application>Microsoft Macintosh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Awana Employee</cp:lastModifiedBy>
  <cp:revision>17</cp:revision>
  <dcterms:created xsi:type="dcterms:W3CDTF">2016-02-22T20:02:15Z</dcterms:created>
  <dcterms:modified xsi:type="dcterms:W3CDTF">2016-07-22T20:24:38Z</dcterms:modified>
</cp:coreProperties>
</file>